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gtNM5m9hZL0H6YR1DcvLBJ8usI3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66B75B-599B-462F-A8EC-DC6A320BBE66}" v="55" dt="2022-06-28T19:19:53.0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customschemas.google.com/relationships/presentationmetadata" Target="meta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nce Unachukwu" userId="S::prince.unachukwu@tech4dev.com::19529842-bb0a-4e2d-94c0-b9f29ca98f62" providerId="AD" clId="Web-{4966B75B-599B-462F-A8EC-DC6A320BBE66}"/>
    <pc:docChg chg="addSld delSld">
      <pc:chgData name="Prince Unachukwu" userId="S::prince.unachukwu@tech4dev.com::19529842-bb0a-4e2d-94c0-b9f29ca98f62" providerId="AD" clId="Web-{4966B75B-599B-462F-A8EC-DC6A320BBE66}" dt="2022-06-28T19:19:45.603" v="21"/>
      <pc:docMkLst>
        <pc:docMk/>
      </pc:docMkLst>
      <pc:sldChg chg="add del">
        <pc:chgData name="Prince Unachukwu" userId="S::prince.unachukwu@tech4dev.com::19529842-bb0a-4e2d-94c0-b9f29ca98f62" providerId="AD" clId="Web-{4966B75B-599B-462F-A8EC-DC6A320BBE66}" dt="2022-06-28T19:19:09.805" v="11"/>
        <pc:sldMkLst>
          <pc:docMk/>
          <pc:sldMk cId="0" sldId="258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11.539" v="12"/>
        <pc:sldMkLst>
          <pc:docMk/>
          <pc:sldMk cId="0" sldId="259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15.461" v="13"/>
        <pc:sldMkLst>
          <pc:docMk/>
          <pc:sldMk cId="0" sldId="260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17.961" v="14"/>
        <pc:sldMkLst>
          <pc:docMk/>
          <pc:sldMk cId="0" sldId="261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20.399" v="15"/>
        <pc:sldMkLst>
          <pc:docMk/>
          <pc:sldMk cId="0" sldId="262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22.602" v="16"/>
        <pc:sldMkLst>
          <pc:docMk/>
          <pc:sldMk cId="0" sldId="263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31.415" v="17"/>
        <pc:sldMkLst>
          <pc:docMk/>
          <pc:sldMk cId="0" sldId="264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36.446" v="18"/>
        <pc:sldMkLst>
          <pc:docMk/>
          <pc:sldMk cId="0" sldId="265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39.853" v="19"/>
        <pc:sldMkLst>
          <pc:docMk/>
          <pc:sldMk cId="0" sldId="266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42.290" v="20"/>
        <pc:sldMkLst>
          <pc:docMk/>
          <pc:sldMk cId="0" sldId="267"/>
        </pc:sldMkLst>
      </pc:sldChg>
      <pc:sldChg chg="add del">
        <pc:chgData name="Prince Unachukwu" userId="S::prince.unachukwu@tech4dev.com::19529842-bb0a-4e2d-94c0-b9f29ca98f62" providerId="AD" clId="Web-{4966B75B-599B-462F-A8EC-DC6A320BBE66}" dt="2022-06-28T19:19:45.603" v="21"/>
        <pc:sldMkLst>
          <pc:docMk/>
          <pc:sldMk cId="0" sldId="268"/>
        </pc:sldMkLst>
      </pc:sldChg>
    </pc:docChg>
  </pc:docChgLst>
</pc:chgInfo>
</file>

<file path=ppt/media/image1.jpg>
</file>

<file path=ppt/media/image10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15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>
            <a:lvl1pPr lv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None/>
              <a:defRPr sz="1800" b="0">
                <a:solidFill>
                  <a:schemeClr val="lt1"/>
                </a:solidFill>
              </a:defRPr>
            </a:lvl1pPr>
            <a:lvl2pPr lvl="1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15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24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4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4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4"/>
          <p:cNvSpPr txBox="1">
            <a:spLocks noGrp="1"/>
          </p:cNvSpPr>
          <p:nvPr>
            <p:ph type="body" idx="1"/>
          </p:nvPr>
        </p:nvSpPr>
        <p:spPr>
          <a:xfrm rot="5400000">
            <a:off x="4672955" y="152760"/>
            <a:ext cx="3997828" cy="7796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104" name="Google Shape;104;p24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4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4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5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5"/>
          <p:cNvSpPr txBox="1">
            <a:spLocks noGrp="1"/>
          </p:cNvSpPr>
          <p:nvPr>
            <p:ph type="title"/>
          </p:nvPr>
        </p:nvSpPr>
        <p:spPr>
          <a:xfrm rot="5400000">
            <a:off x="7280577" y="2764621"/>
            <a:ext cx="5244126" cy="1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5"/>
          <p:cNvSpPr txBox="1">
            <a:spLocks noGrp="1"/>
          </p:cNvSpPr>
          <p:nvPr>
            <p:ph type="body" idx="1"/>
          </p:nvPr>
        </p:nvSpPr>
        <p:spPr>
          <a:xfrm rot="5400000">
            <a:off x="3302436" y="276725"/>
            <a:ext cx="5079534" cy="6466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113" name="Google Shape;113;p25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5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6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1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body" idx="1"/>
          </p:nvPr>
        </p:nvSpPr>
        <p:spPr>
          <a:xfrm>
            <a:off x="2605374" y="2052116"/>
            <a:ext cx="389196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body" idx="2"/>
          </p:nvPr>
        </p:nvSpPr>
        <p:spPr>
          <a:xfrm>
            <a:off x="6666636" y="2052114"/>
            <a:ext cx="3894222" cy="3997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16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17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7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7"/>
          <p:cNvSpPr txBox="1"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1"/>
          </p:nvPr>
        </p:nvSpPr>
        <p:spPr>
          <a:xfrm>
            <a:off x="5120154" y="805818"/>
            <a:ext cx="5446278" cy="5244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2"/>
          </p:nvPr>
        </p:nvSpPr>
        <p:spPr>
          <a:xfrm>
            <a:off x="1970322" y="3186154"/>
            <a:ext cx="2664361" cy="23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6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1000"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18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9"/>
          <p:cNvSpPr>
            <a:spLocks noGrp="1"/>
          </p:cNvSpPr>
          <p:nvPr>
            <p:ph type="pic" idx="2"/>
          </p:nvPr>
        </p:nvSpPr>
        <p:spPr>
          <a:xfrm>
            <a:off x="6747062" y="3229"/>
            <a:ext cx="4629734" cy="6858000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</p:sp>
      <p:sp>
        <p:nvSpPr>
          <p:cNvPr id="57" name="Google Shape;57;p1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9"/>
          <p:cNvSpPr txBox="1"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body" idx="1"/>
          </p:nvPr>
        </p:nvSpPr>
        <p:spPr>
          <a:xfrm>
            <a:off x="1970322" y="3182928"/>
            <a:ext cx="3971874" cy="2386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20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6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0"/>
          <p:cNvSpPr txBox="1"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1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2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1"/>
          <p:cNvSpPr txBox="1"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2200" b="0" cap="none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 b="1"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body" idx="2"/>
          </p:nvPr>
        </p:nvSpPr>
        <p:spPr>
          <a:xfrm>
            <a:off x="2609285" y="2851331"/>
            <a:ext cx="3893623" cy="307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body" idx="3"/>
          </p:nvPr>
        </p:nvSpPr>
        <p:spPr>
          <a:xfrm>
            <a:off x="6666634" y="2052115"/>
            <a:ext cx="3899798" cy="71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2200" b="0" cap="none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 b="1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4"/>
          </p:nvPr>
        </p:nvSpPr>
        <p:spPr>
          <a:xfrm>
            <a:off x="6666635" y="2851331"/>
            <a:ext cx="3899798" cy="307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22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4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4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861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26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179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4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3">
            <a:alphaModFix amt="89000"/>
          </a:blip>
          <a:tile tx="0" ty="0" sx="99999" sy="99999" flip="y" algn="tl"/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"/>
          <p:cNvSpPr txBox="1"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100000"/>
              <a:buFont typeface="Arial"/>
              <a:buNone/>
            </a:pPr>
            <a:r>
              <a:rPr lang="en-US" sz="7300">
                <a:solidFill>
                  <a:srgbClr val="FFC000"/>
                </a:solidFill>
              </a:rPr>
              <a:t>PRESENT’S</a:t>
            </a:r>
            <a:br>
              <a:rPr lang="en-US" sz="7300">
                <a:solidFill>
                  <a:srgbClr val="FFC000"/>
                </a:solidFill>
              </a:rPr>
            </a:br>
            <a:r>
              <a:rPr lang="en-US" sz="7300">
                <a:solidFill>
                  <a:srgbClr val="FFC000"/>
                </a:solidFill>
              </a:rPr>
              <a:t>SAFE HAVEN</a:t>
            </a:r>
            <a:br>
              <a:rPr lang="en-US"/>
            </a:br>
            <a:endParaRPr/>
          </a:p>
        </p:txBody>
      </p:sp>
      <p:sp>
        <p:nvSpPr>
          <p:cNvPr id="121" name="Google Shape;121;p1"/>
          <p:cNvSpPr txBox="1">
            <a:spLocks noGrp="1"/>
          </p:cNvSpPr>
          <p:nvPr>
            <p:ph type="subTitle" idx="1"/>
          </p:nvPr>
        </p:nvSpPr>
        <p:spPr>
          <a:xfrm>
            <a:off x="0" y="269824"/>
            <a:ext cx="3342807" cy="1319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r>
              <a:rPr lang="en-US" b="1">
                <a:solidFill>
                  <a:srgbClr val="FFC000"/>
                </a:solidFill>
              </a:rPr>
              <a:t>GROUP 1  (FUSION GIRLS)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B0F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"/>
          <p:cNvSpPr txBox="1">
            <a:spLocks noGrp="1"/>
          </p:cNvSpPr>
          <p:nvPr>
            <p:ph type="title"/>
          </p:nvPr>
        </p:nvSpPr>
        <p:spPr>
          <a:xfrm>
            <a:off x="815796" y="1047825"/>
            <a:ext cx="53181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105999"/>
              <a:buFont typeface="Arial"/>
              <a:buNone/>
            </a:pPr>
            <a:r>
              <a:rPr lang="en-US" sz="5000" b="1">
                <a:solidFill>
                  <a:srgbClr val="FFC000"/>
                </a:solidFill>
                <a:latin typeface="Verdana"/>
                <a:ea typeface="Verdana"/>
                <a:cs typeface="Verdana"/>
                <a:sym typeface="Verdana"/>
              </a:rPr>
              <a:t>Solution Model</a:t>
            </a:r>
            <a:r>
              <a:rPr lang="en-US" sz="5000" b="1">
                <a:latin typeface="Verdana"/>
                <a:ea typeface="Verdana"/>
                <a:cs typeface="Verdana"/>
                <a:sym typeface="Verdana"/>
              </a:rPr>
              <a:t> </a:t>
            </a:r>
            <a:br>
              <a:rPr lang="en-US"/>
            </a:br>
            <a:r>
              <a:rPr lang="en-US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What we want to achieve:</a:t>
            </a:r>
            <a:r>
              <a:rPr lang="en-US"/>
              <a:t> </a:t>
            </a:r>
            <a:endParaRPr/>
          </a:p>
        </p:txBody>
      </p:sp>
      <p:sp>
        <p:nvSpPr>
          <p:cNvPr id="180" name="Google Shape;180;p10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4488" lvl="0" indent="-34448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Verdana"/>
              <a:buChar char="▪"/>
            </a:pPr>
            <a:r>
              <a:rPr lang="en-US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To make gender inequality a thing of the past</a:t>
            </a:r>
            <a:endParaRPr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8" lvl="0" indent="-3444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Verdana"/>
              <a:buChar char="▪"/>
            </a:pPr>
            <a:r>
              <a:rPr lang="en-US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To promote the self esteem of females who must have suffered from abuse, of any kind. </a:t>
            </a:r>
            <a:endParaRPr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8" lvl="0" indent="-3444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Verdana"/>
              <a:buChar char="▪"/>
            </a:pPr>
            <a:r>
              <a:rPr lang="en-US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To become the first  point  of call in the case of an abuse or danger</a:t>
            </a:r>
            <a:endParaRPr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8" lvl="0" indent="-2301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D87A7">
            <a:alpha val="89803"/>
          </a:srgbClr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 txBox="1">
            <a:spLocks noGrp="1"/>
          </p:cNvSpPr>
          <p:nvPr>
            <p:ph type="title"/>
          </p:nvPr>
        </p:nvSpPr>
        <p:spPr>
          <a:xfrm>
            <a:off x="1197049" y="232550"/>
            <a:ext cx="89106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133333"/>
              <a:buFont typeface="Arial"/>
              <a:buNone/>
            </a:pPr>
            <a:r>
              <a:rPr lang="en-US" sz="45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PLATFORM’S LANDING PAGE</a:t>
            </a:r>
            <a:endParaRPr sz="45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6" name="Google Shape;186;p1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1127750"/>
            <a:ext cx="12166200" cy="564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2"/>
          <p:cNvSpPr txBox="1">
            <a:spLocks noGrp="1"/>
          </p:cNvSpPr>
          <p:nvPr>
            <p:ph type="title"/>
          </p:nvPr>
        </p:nvSpPr>
        <p:spPr>
          <a:xfrm>
            <a:off x="3692775" y="419625"/>
            <a:ext cx="5486400" cy="11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6000"/>
              <a:buFont typeface="Arial"/>
              <a:buNone/>
            </a:pPr>
            <a:r>
              <a:rPr lang="en-US" sz="45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TEAM MEMBERS</a:t>
            </a:r>
            <a:endParaRPr sz="45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2" name="Google Shape;192;p12"/>
          <p:cNvSpPr txBox="1">
            <a:spLocks noGrp="1"/>
          </p:cNvSpPr>
          <p:nvPr>
            <p:ph type="body" idx="1"/>
          </p:nvPr>
        </p:nvSpPr>
        <p:spPr>
          <a:xfrm>
            <a:off x="0" y="2052116"/>
            <a:ext cx="12569125" cy="5309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>
              <a:solidFill>
                <a:srgbClr val="FFC000"/>
              </a:solidFill>
            </a:endParaRPr>
          </a:p>
        </p:txBody>
      </p:sp>
      <p:sp>
        <p:nvSpPr>
          <p:cNvPr id="193" name="Google Shape;193;p12"/>
          <p:cNvSpPr/>
          <p:nvPr/>
        </p:nvSpPr>
        <p:spPr>
          <a:xfrm>
            <a:off x="1193369" y="2052116"/>
            <a:ext cx="5222930" cy="1357511"/>
          </a:xfrm>
          <a:prstGeom prst="rect">
            <a:avLst/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FFC000"/>
                </a:solidFill>
                <a:latin typeface="Verdana"/>
                <a:ea typeface="Verdana"/>
                <a:cs typeface="Verdana"/>
                <a:sym typeface="Verdana"/>
              </a:rPr>
              <a:t>TEAM LEAD</a:t>
            </a:r>
            <a:endParaRPr sz="3600" b="1" dirty="0">
              <a:solidFill>
                <a:srgbClr val="FFC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Diana Etuk</a:t>
            </a:r>
            <a:endParaRPr sz="2000" i="0" u="none" strike="noStrike" cap="none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4" name="Google Shape;194;p12"/>
          <p:cNvSpPr/>
          <p:nvPr/>
        </p:nvSpPr>
        <p:spPr>
          <a:xfrm>
            <a:off x="6788258" y="2052116"/>
            <a:ext cx="4525500" cy="13575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FFC000"/>
                </a:solidFill>
                <a:latin typeface="Verdana"/>
                <a:ea typeface="Verdana"/>
                <a:cs typeface="Verdana"/>
                <a:sym typeface="Verdana"/>
              </a:rPr>
              <a:t>ASSISTANT LEAD</a:t>
            </a:r>
            <a:endParaRPr sz="3000" b="1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Temitope </a:t>
            </a:r>
            <a:r>
              <a:rPr lang="en-US" sz="2000" i="0" u="none" strike="noStrike" cap="none" dirty="0" err="1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Okesanya</a:t>
            </a:r>
            <a:endParaRPr sz="2000" i="0" u="none" strike="noStrike" cap="none" dirty="0" err="1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2"/>
          <p:cNvSpPr/>
          <p:nvPr/>
        </p:nvSpPr>
        <p:spPr>
          <a:xfrm>
            <a:off x="1193369" y="4045058"/>
            <a:ext cx="5222930" cy="9144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Lilian Mwongeli Mutua</a:t>
            </a:r>
            <a:endParaRPr sz="2000" i="0" u="none" strike="noStrike" cap="none" dirty="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6" name="Google Shape;196;p12"/>
          <p:cNvSpPr/>
          <p:nvPr/>
        </p:nvSpPr>
        <p:spPr>
          <a:xfrm>
            <a:off x="6958739" y="4045057"/>
            <a:ext cx="4355022" cy="914401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George Elizabeth </a:t>
            </a:r>
            <a:r>
              <a:rPr lang="en-US" sz="2000" i="0" u="none" strike="noStrike" cap="none" dirty="0" err="1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Ibitroko</a:t>
            </a:r>
            <a:endParaRPr sz="2000" i="0" u="none" strike="noStrike" cap="none" dirty="0" err="1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7" name="Google Shape;197;p12"/>
          <p:cNvSpPr/>
          <p:nvPr/>
        </p:nvSpPr>
        <p:spPr>
          <a:xfrm>
            <a:off x="1193369" y="5594888"/>
            <a:ext cx="5486399" cy="9144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Linda </a:t>
            </a:r>
            <a:r>
              <a:rPr lang="en-US" sz="2000" i="0" u="none" strike="noStrike" cap="none" dirty="0" err="1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Ochem</a:t>
            </a:r>
            <a:endParaRPr sz="2000" i="0" u="none" strike="noStrike" cap="none" dirty="0" err="1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8" name="Google Shape;198;p12"/>
          <p:cNvSpPr/>
          <p:nvPr/>
        </p:nvSpPr>
        <p:spPr>
          <a:xfrm>
            <a:off x="7129220" y="5594888"/>
            <a:ext cx="4184541" cy="914401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Omoniyi Folashade</a:t>
            </a:r>
            <a:endParaRPr sz="2000" i="0" u="none" strike="noStrike" cap="none" dirty="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"/>
          <p:cNvSpPr/>
          <p:nvPr/>
        </p:nvSpPr>
        <p:spPr>
          <a:xfrm>
            <a:off x="1197760" y="1765669"/>
            <a:ext cx="4200000" cy="7440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Joy Ibeh</a:t>
            </a:r>
            <a:endParaRPr sz="2000" i="0" u="none" strike="noStrike" cap="none" dirty="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4" name="Google Shape;204;p13"/>
          <p:cNvSpPr/>
          <p:nvPr/>
        </p:nvSpPr>
        <p:spPr>
          <a:xfrm>
            <a:off x="6405202" y="1765669"/>
            <a:ext cx="4881900" cy="9144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 err="1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Oruta</a:t>
            </a: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 Delight Adannaya</a:t>
            </a:r>
            <a:endParaRPr sz="2000" i="0" u="none" strike="noStrike" cap="none" dirty="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5" name="Google Shape;205;p13"/>
          <p:cNvSpPr/>
          <p:nvPr/>
        </p:nvSpPr>
        <p:spPr>
          <a:xfrm>
            <a:off x="1197760" y="2788558"/>
            <a:ext cx="4200000" cy="8058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Okoli Juliet</a:t>
            </a:r>
            <a:endParaRPr sz="2000" i="0" u="none" strike="noStrike" cap="none" dirty="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6" name="Google Shape;206;p13"/>
          <p:cNvSpPr/>
          <p:nvPr/>
        </p:nvSpPr>
        <p:spPr>
          <a:xfrm>
            <a:off x="6405190" y="2959038"/>
            <a:ext cx="4788900" cy="8214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 err="1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Ighofoimoni</a:t>
            </a: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 Elo Mercy</a:t>
            </a:r>
            <a:endParaRPr sz="2000" i="0" u="none" strike="noStrike" cap="none" dirty="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7" name="Google Shape;207;p13"/>
          <p:cNvSpPr/>
          <p:nvPr/>
        </p:nvSpPr>
        <p:spPr>
          <a:xfrm>
            <a:off x="1306248" y="3873440"/>
            <a:ext cx="4091700" cy="840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 err="1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Olanike</a:t>
            </a: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2000" i="0" u="none" strike="noStrike" cap="none" dirty="0" err="1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Odunfa</a:t>
            </a:r>
            <a:endParaRPr sz="2000" i="0" u="none" strike="noStrike" cap="none" dirty="0" err="1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8" name="Google Shape;208;p13"/>
          <p:cNvSpPr/>
          <p:nvPr/>
        </p:nvSpPr>
        <p:spPr>
          <a:xfrm>
            <a:off x="6451652" y="4044878"/>
            <a:ext cx="4788900" cy="666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 err="1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Beautitude</a:t>
            </a: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 Umoh</a:t>
            </a:r>
            <a:endParaRPr sz="2000" i="0" u="none" strike="noStrike" cap="none" dirty="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9" name="Google Shape;209;p13"/>
          <p:cNvSpPr/>
          <p:nvPr/>
        </p:nvSpPr>
        <p:spPr>
          <a:xfrm>
            <a:off x="1197760" y="4993191"/>
            <a:ext cx="4200000" cy="7401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Ossai Grace</a:t>
            </a:r>
            <a:endParaRPr sz="2000" i="0" u="none" strike="noStrike" cap="none" dirty="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0" name="Google Shape;210;p13"/>
          <p:cNvSpPr/>
          <p:nvPr/>
        </p:nvSpPr>
        <p:spPr>
          <a:xfrm>
            <a:off x="6405210" y="4975750"/>
            <a:ext cx="4355100" cy="774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cap="none" dirty="0" err="1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Ojiteli</a:t>
            </a:r>
            <a:r>
              <a:rPr lang="en-US" sz="2000" i="0" u="none" strike="noStrike" cap="none" dirty="0">
                <a:solidFill>
                  <a:srgbClr val="002060"/>
                </a:solidFill>
                <a:latin typeface="Verdana"/>
                <a:ea typeface="Verdana"/>
                <a:cs typeface="Verdana"/>
                <a:sym typeface="Verdana"/>
              </a:rPr>
              <a:t> Kosisochukwu Vivan</a:t>
            </a:r>
            <a:endParaRPr sz="2000" i="0" u="none" strike="noStrike" cap="none" dirty="0">
              <a:solidFill>
                <a:srgbClr val="0020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B0F0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 txBox="1">
            <a:spLocks noGrp="1"/>
          </p:cNvSpPr>
          <p:nvPr>
            <p:ph type="title"/>
          </p:nvPr>
        </p:nvSpPr>
        <p:spPr>
          <a:xfrm>
            <a:off x="5899325" y="431625"/>
            <a:ext cx="5467200" cy="7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6000"/>
              <a:buFont typeface="Arial"/>
              <a:buNone/>
            </a:pPr>
            <a:r>
              <a:rPr lang="en-US" sz="4500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Project Outline </a:t>
            </a:r>
            <a:endParaRPr sz="45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27" name="Google Shape;127;p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-104193" y="-49256"/>
            <a:ext cx="6168109" cy="729226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"/>
          <p:cNvSpPr txBox="1">
            <a:spLocks noGrp="1"/>
          </p:cNvSpPr>
          <p:nvPr>
            <p:ph type="body" idx="2"/>
          </p:nvPr>
        </p:nvSpPr>
        <p:spPr>
          <a:xfrm>
            <a:off x="6906427" y="1430100"/>
            <a:ext cx="3105300" cy="3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4487" lvl="0" indent="0" algn="l" rtl="0">
              <a:lnSpc>
                <a:spcPct val="200000"/>
              </a:lnSpc>
              <a:spcBef>
                <a:spcPts val="171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About the project </a:t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200000"/>
              </a:lnSpc>
              <a:spcBef>
                <a:spcPts val="171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SDGs'S considered </a:t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200000"/>
              </a:lnSpc>
              <a:spcBef>
                <a:spcPts val="171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Vision and Mission </a:t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200000"/>
              </a:lnSpc>
              <a:spcBef>
                <a:spcPts val="171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Plan to achieve the dream </a:t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200000"/>
              </a:lnSpc>
              <a:spcBef>
                <a:spcPts val="171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Mandate </a:t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200000"/>
              </a:lnSpc>
              <a:spcBef>
                <a:spcPts val="171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Solution model </a:t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200000"/>
              </a:lnSpc>
              <a:spcBef>
                <a:spcPts val="171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Landing page </a:t>
            </a:r>
            <a:endParaRPr sz="1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200000"/>
              </a:lnSpc>
              <a:spcBef>
                <a:spcPts val="171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Team Members</a:t>
            </a:r>
            <a:endParaRPr sz="14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"/>
          <p:cNvSpPr txBox="1">
            <a:spLocks noGrp="1"/>
          </p:cNvSpPr>
          <p:nvPr>
            <p:ph type="title"/>
          </p:nvPr>
        </p:nvSpPr>
        <p:spPr>
          <a:xfrm>
            <a:off x="1262948" y="1714076"/>
            <a:ext cx="2664300" cy="1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>
                <a:latin typeface="Verdana"/>
                <a:ea typeface="Verdana"/>
                <a:cs typeface="Verdana"/>
                <a:sym typeface="Verdana"/>
              </a:rPr>
              <a:t>What is safe haven?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4" name="Google Shape;134;p3"/>
          <p:cNvSpPr txBox="1">
            <a:spLocks noGrp="1"/>
          </p:cNvSpPr>
          <p:nvPr>
            <p:ph type="body" idx="1"/>
          </p:nvPr>
        </p:nvSpPr>
        <p:spPr>
          <a:xfrm>
            <a:off x="3982643" y="563629"/>
            <a:ext cx="7149349" cy="5244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br>
              <a:rPr lang="en-US"/>
            </a:br>
            <a:r>
              <a:rPr lang="en-US"/>
              <a:t>Safe Haven is an online platform or community that supports women and girls who have experienced or are suffering from female genital mutilation (FGM) and child marriage.</a:t>
            </a:r>
            <a:br>
              <a:rPr lang="en-US"/>
            </a:br>
            <a:br>
              <a:rPr lang="en-US"/>
            </a:br>
            <a:r>
              <a:rPr lang="en-US"/>
              <a:t>This solution focuses on the girl child’s traumas, especially those influenced by tradition and ancestral beliefs.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"/>
          <p:cNvSpPr txBox="1">
            <a:spLocks noGrp="1"/>
          </p:cNvSpPr>
          <p:nvPr>
            <p:ph type="ctrTitle"/>
          </p:nvPr>
        </p:nvSpPr>
        <p:spPr>
          <a:xfrm>
            <a:off x="2521450" y="2153525"/>
            <a:ext cx="5138100" cy="36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400" dirty="0"/>
              <a:t>Gender Equality</a:t>
            </a:r>
            <a:br>
              <a:rPr lang="en-US" sz="2400"/>
            </a:br>
            <a:br>
              <a:rPr lang="en-US" sz="2400"/>
            </a:br>
            <a:br>
              <a:rPr lang="en-US" sz="2400"/>
            </a:br>
            <a:br>
              <a:rPr lang="en-US" sz="2400"/>
            </a:br>
            <a:br>
              <a:rPr lang="en-US" sz="2400"/>
            </a:br>
            <a:r>
              <a:rPr lang="en-US" sz="2400" dirty="0"/>
              <a:t>Reduced inequalities</a:t>
            </a:r>
            <a:br>
              <a:rPr lang="en-US" sz="2400"/>
            </a:br>
            <a:br>
              <a:rPr lang="en-US" sz="2400"/>
            </a:br>
            <a:br>
              <a:rPr lang="en-US" sz="2400"/>
            </a:br>
            <a:br>
              <a:rPr lang="en-US" sz="2400"/>
            </a:br>
            <a:r>
              <a:rPr lang="en-US" sz="2400" dirty="0"/>
              <a:t>Peace ,justice  and </a:t>
            </a:r>
            <a:br>
              <a:rPr lang="en-US" sz="2400"/>
            </a:br>
            <a:r>
              <a:rPr lang="en-US" sz="2400" dirty="0"/>
              <a:t>strong institution</a:t>
            </a:r>
            <a:br>
              <a:rPr lang="en-US" sz="2400"/>
            </a:br>
            <a:br>
              <a:rPr lang="en-US" sz="2400"/>
            </a:br>
            <a:endParaRPr sz="2400"/>
          </a:p>
        </p:txBody>
      </p:sp>
      <p:sp>
        <p:nvSpPr>
          <p:cNvPr id="140" name="Google Shape;140;p4"/>
          <p:cNvSpPr txBox="1">
            <a:spLocks noGrp="1"/>
          </p:cNvSpPr>
          <p:nvPr>
            <p:ph type="subTitle" idx="1"/>
          </p:nvPr>
        </p:nvSpPr>
        <p:spPr>
          <a:xfrm>
            <a:off x="1559150" y="569150"/>
            <a:ext cx="6273300" cy="8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4500" dirty="0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SDGS Considered</a:t>
            </a:r>
            <a:endParaRPr sz="4500" dirty="0">
              <a:solidFill>
                <a:srgbClr val="FFFF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1" name="Google Shape;141;p4"/>
          <p:cNvSpPr/>
          <p:nvPr/>
        </p:nvSpPr>
        <p:spPr>
          <a:xfrm>
            <a:off x="2773113" y="3395792"/>
            <a:ext cx="1873800" cy="994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B7771A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/>
          </a:p>
        </p:txBody>
      </p:sp>
      <p:sp>
        <p:nvSpPr>
          <p:cNvPr id="142" name="Google Shape;142;p4"/>
          <p:cNvSpPr/>
          <p:nvPr/>
        </p:nvSpPr>
        <p:spPr>
          <a:xfrm>
            <a:off x="2992528" y="4778935"/>
            <a:ext cx="1614900" cy="892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B7771A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endParaRPr/>
          </a:p>
        </p:txBody>
      </p:sp>
      <p:sp>
        <p:nvSpPr>
          <p:cNvPr id="143" name="Google Shape;143;p4"/>
          <p:cNvSpPr/>
          <p:nvPr/>
        </p:nvSpPr>
        <p:spPr>
          <a:xfrm>
            <a:off x="2953063" y="1778155"/>
            <a:ext cx="1693800" cy="929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58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B7771A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B0F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 txBox="1">
            <a:spLocks noGrp="1"/>
          </p:cNvSpPr>
          <p:nvPr>
            <p:ph type="title"/>
          </p:nvPr>
        </p:nvSpPr>
        <p:spPr>
          <a:xfrm>
            <a:off x="807323" y="862826"/>
            <a:ext cx="2664300" cy="1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800"/>
              <a:buFont typeface="Arial"/>
              <a:buNone/>
            </a:pPr>
            <a:r>
              <a:rPr lang="en-US" sz="4800" b="1" dirty="0">
                <a:solidFill>
                  <a:srgbClr val="FFFF00"/>
                </a:solidFill>
              </a:rPr>
              <a:t>The Problem</a:t>
            </a:r>
            <a:endParaRPr dirty="0"/>
          </a:p>
        </p:txBody>
      </p:sp>
      <p:sp>
        <p:nvSpPr>
          <p:cNvPr id="149" name="Google Shape;149;p5"/>
          <p:cNvSpPr txBox="1">
            <a:spLocks noGrp="1"/>
          </p:cNvSpPr>
          <p:nvPr>
            <p:ph type="body" idx="1"/>
          </p:nvPr>
        </p:nvSpPr>
        <p:spPr>
          <a:xfrm>
            <a:off x="3873150" y="617400"/>
            <a:ext cx="6522300" cy="5623200"/>
          </a:xfrm>
          <a:prstGeom prst="rect">
            <a:avLst/>
          </a:prstGeom>
          <a:solidFill>
            <a:srgbClr val="00B0F0">
              <a:alpha val="9882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 fontScale="70000" lnSpcReduction="20000"/>
          </a:bodyPr>
          <a:lstStyle/>
          <a:p>
            <a:pPr marL="344487" lvl="0" indent="-352742" algn="l" rtl="0">
              <a:lnSpc>
                <a:spcPct val="100000"/>
              </a:lnSpc>
              <a:spcBef>
                <a:spcPts val="151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▪"/>
            </a:pPr>
            <a:r>
              <a:rPr lang="en-US" sz="25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UN estimates that 200 million women and girls have had female genital mutilation (FGM), and 80 percent of them are Africans.</a:t>
            </a:r>
            <a:endParaRPr sz="25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100000"/>
              </a:lnSpc>
              <a:spcBef>
                <a:spcPts val="1514"/>
              </a:spcBef>
              <a:spcAft>
                <a:spcPts val="0"/>
              </a:spcAft>
              <a:buNone/>
            </a:pPr>
            <a:endParaRPr sz="2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-352742" algn="l" rtl="0">
              <a:lnSpc>
                <a:spcPct val="100000"/>
              </a:lnSpc>
              <a:spcBef>
                <a:spcPts val="151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▪"/>
            </a:pPr>
            <a:r>
              <a:rPr lang="en-US" sz="2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FGM is an extreme form of discrimination against women and represents deep-rooted inequality between the sexes.</a:t>
            </a:r>
            <a:endParaRPr sz="2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00000"/>
              </a:lnSpc>
              <a:spcBef>
                <a:spcPts val="1514"/>
              </a:spcBef>
              <a:spcAft>
                <a:spcPts val="0"/>
              </a:spcAft>
              <a:buNone/>
            </a:pPr>
            <a:endParaRPr sz="2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-352742" algn="l" rtl="0">
              <a:lnSpc>
                <a:spcPct val="100000"/>
              </a:lnSpc>
              <a:spcBef>
                <a:spcPts val="151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▪"/>
            </a:pPr>
            <a:r>
              <a:rPr lang="en-US" sz="25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Every year, at least 12 million girls are married before they reach the age of 18. This amounts to 28 girls per minute.</a:t>
            </a:r>
            <a:endParaRPr sz="2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100000"/>
              </a:lnSpc>
              <a:spcBef>
                <a:spcPts val="1514"/>
              </a:spcBef>
              <a:spcAft>
                <a:spcPts val="0"/>
              </a:spcAft>
              <a:buNone/>
            </a:pPr>
            <a:endParaRPr sz="25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-352742" algn="l" rtl="0">
              <a:lnSpc>
                <a:spcPct val="100000"/>
              </a:lnSpc>
              <a:spcBef>
                <a:spcPts val="1514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Verdana"/>
              <a:buChar char="▪"/>
            </a:pPr>
            <a:r>
              <a:rPr lang="en-US" sz="25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Sub-Saharan Africa has a staggering 40 percent of girls marrying before they turn 18, and 15 of the 20 countries with the highest child marriage rates are African countries</a:t>
            </a:r>
            <a:endParaRPr sz="2500" dirty="0">
              <a:latin typeface="Verdana"/>
              <a:ea typeface="Verdana"/>
              <a:cs typeface="Verdana"/>
              <a:sym typeface="Verdana"/>
            </a:endParaRPr>
          </a:p>
          <a:p>
            <a:pPr marL="344488" lvl="0" indent="-2301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ct val="90000"/>
              <a:buNone/>
            </a:pPr>
            <a:endParaRPr/>
          </a:p>
          <a:p>
            <a:pPr marL="344488" lvl="0" indent="-2301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ct val="90000"/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B0F0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>
            <a:spLocks noGrp="1"/>
          </p:cNvSpPr>
          <p:nvPr>
            <p:ph type="title"/>
          </p:nvPr>
        </p:nvSpPr>
        <p:spPr>
          <a:xfrm>
            <a:off x="2921398" y="616200"/>
            <a:ext cx="63492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7200"/>
              <a:buFont typeface="Arial"/>
              <a:buNone/>
            </a:pPr>
            <a:r>
              <a:rPr lang="en-US" sz="4500" b="1" dirty="0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Vision and Mission </a:t>
            </a:r>
            <a:endParaRPr sz="45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5" name="Google Shape;155;p6"/>
          <p:cNvSpPr txBox="1">
            <a:spLocks noGrp="1"/>
          </p:cNvSpPr>
          <p:nvPr>
            <p:ph type="body" idx="1"/>
          </p:nvPr>
        </p:nvSpPr>
        <p:spPr>
          <a:xfrm>
            <a:off x="2156250" y="1693500"/>
            <a:ext cx="7723500" cy="3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4488" lvl="0" indent="-34448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60"/>
              <a:buFont typeface="Verdana"/>
              <a:buChar char="▪"/>
            </a:pPr>
            <a:r>
              <a:rPr lang="en-US" sz="2400" dirty="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 To become a ray of hope for the victims</a:t>
            </a:r>
            <a:endParaRPr dirty="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8" lvl="0" indent="-3444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160"/>
              <a:buFont typeface="Verdana"/>
              <a:buChar char="▪"/>
            </a:pPr>
            <a:r>
              <a:rPr lang="en-US" sz="2400" dirty="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To establish contact and be the victim’s first call in case of danger.</a:t>
            </a:r>
            <a:endParaRPr dirty="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8" lvl="0" indent="-3444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160"/>
              <a:buFont typeface="Verdana"/>
              <a:buChar char="▪"/>
            </a:pPr>
            <a:r>
              <a:rPr lang="en-US" sz="24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To offer a place of comfort for all victims</a:t>
            </a:r>
            <a:r>
              <a:rPr lang="en-US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8" lvl="0" indent="-2301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344488" lvl="0" indent="-2301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344488" lvl="0" indent="-2301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B0F0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"/>
          <p:cNvSpPr txBox="1">
            <a:spLocks noGrp="1"/>
          </p:cNvSpPr>
          <p:nvPr>
            <p:ph type="body" idx="1"/>
          </p:nvPr>
        </p:nvSpPr>
        <p:spPr>
          <a:xfrm>
            <a:off x="379275" y="696075"/>
            <a:ext cx="8601300" cy="13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33333"/>
              <a:buNone/>
            </a:pPr>
            <a:endParaRPr sz="5400" b="1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33333"/>
              <a:buNone/>
            </a:pPr>
            <a:endParaRPr sz="5400" b="1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110154"/>
              </a:lnSpc>
              <a:spcBef>
                <a:spcPts val="171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rPr lang="en-US" sz="18000" b="1" dirty="0">
                <a:solidFill>
                  <a:srgbClr val="FFFF00"/>
                </a:solidFill>
              </a:rPr>
              <a:t>PLAN TO ACHIEVE THE DREAM</a:t>
            </a:r>
            <a:endParaRPr sz="18000" dirty="0"/>
          </a:p>
          <a:p>
            <a:pPr marL="344488" lvl="0" indent="-230188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ct val="90000"/>
              <a:buNone/>
            </a:pPr>
            <a:endParaRPr/>
          </a:p>
        </p:txBody>
      </p:sp>
      <p:sp>
        <p:nvSpPr>
          <p:cNvPr id="161" name="Google Shape;161;p7"/>
          <p:cNvSpPr txBox="1">
            <a:spLocks noGrp="1"/>
          </p:cNvSpPr>
          <p:nvPr>
            <p:ph type="body" idx="2"/>
          </p:nvPr>
        </p:nvSpPr>
        <p:spPr>
          <a:xfrm>
            <a:off x="6490325" y="2182775"/>
            <a:ext cx="5080200" cy="41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4487" lvl="0" indent="-368617" algn="l" rtl="0">
              <a:lnSpc>
                <a:spcPct val="100000"/>
              </a:lnSpc>
              <a:spcBef>
                <a:spcPts val="171"/>
              </a:spcBef>
              <a:spcAft>
                <a:spcPts val="0"/>
              </a:spcAft>
              <a:buSzPts val="2000"/>
              <a:buFont typeface="Verdana"/>
              <a:buChar char="▪"/>
            </a:pPr>
            <a:r>
              <a:rPr lang="en-US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To create a platform easily accessible to victims to share their stories and seek help</a:t>
            </a: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100000"/>
              </a:lnSpc>
              <a:spcBef>
                <a:spcPts val="171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-368617" algn="l" rtl="0">
              <a:lnSpc>
                <a:spcPct val="110154"/>
              </a:lnSpc>
              <a:spcBef>
                <a:spcPts val="171"/>
              </a:spcBef>
              <a:spcAft>
                <a:spcPts val="0"/>
              </a:spcAft>
              <a:buSzPts val="2000"/>
              <a:buFont typeface="Verdana"/>
              <a:buChar char="▪"/>
            </a:pPr>
            <a:r>
              <a:rPr lang="en-US" sz="2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Partner with Non-Governmental Organizations to make sure victims are taken care of</a:t>
            </a: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0" algn="l" rtl="0">
              <a:lnSpc>
                <a:spcPct val="110154"/>
              </a:lnSpc>
              <a:spcBef>
                <a:spcPts val="171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344487" lvl="0" indent="-368617" algn="l" rtl="0">
              <a:lnSpc>
                <a:spcPct val="110154"/>
              </a:lnSpc>
              <a:spcBef>
                <a:spcPts val="171"/>
              </a:spcBef>
              <a:spcAft>
                <a:spcPts val="0"/>
              </a:spcAft>
              <a:buSzPts val="2000"/>
              <a:buFont typeface="Verdana"/>
              <a:buChar char="▪"/>
            </a:pPr>
            <a:r>
              <a:rPr lang="en-US" sz="2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● Work with justice Institutions to ensure that the right of all is protected.</a:t>
            </a:r>
            <a:endParaRPr sz="2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"/>
          <p:cNvSpPr txBox="1"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6600"/>
              <a:buFont typeface="Arial"/>
              <a:buNone/>
            </a:pPr>
            <a:r>
              <a:rPr lang="en-US" sz="6600" b="1" dirty="0">
                <a:solidFill>
                  <a:srgbClr val="FFC000"/>
                </a:solidFill>
              </a:rPr>
              <a:t>Mandate</a:t>
            </a:r>
            <a:endParaRPr dirty="0"/>
          </a:p>
        </p:txBody>
      </p:sp>
      <p:pic>
        <p:nvPicPr>
          <p:cNvPr id="167" name="Google Shape;167;p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45397" y="2052114"/>
            <a:ext cx="5552241" cy="480588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8"/>
          <p:cNvSpPr txBox="1">
            <a:spLocks noGrp="1"/>
          </p:cNvSpPr>
          <p:nvPr>
            <p:ph type="body" idx="2"/>
          </p:nvPr>
        </p:nvSpPr>
        <p:spPr>
          <a:xfrm>
            <a:off x="6666636" y="2052114"/>
            <a:ext cx="3894222" cy="3997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960"/>
              <a:buNone/>
            </a:pPr>
            <a:r>
              <a:rPr lang="en-US" sz="4500" b="1" dirty="0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Focus 1:</a:t>
            </a:r>
            <a:endParaRPr sz="4500" b="1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We seek to enlighten people on the dangers of female genital mutilation and child marriage. 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US" sz="4500" b="1" dirty="0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Focus 2:</a:t>
            </a:r>
            <a:endParaRPr sz="4500" b="1" dirty="0">
              <a:solidFill>
                <a:srgbClr val="FFFF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We seek to reduce violence against women, in and outside marriages. 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531" r="27531"/>
          <a:stretch/>
        </p:blipFill>
        <p:spPr>
          <a:xfrm>
            <a:off x="6747062" y="3229"/>
            <a:ext cx="4629734" cy="6858000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76200" sy="23000" kx="-1200000" algn="bl" rotWithShape="0">
              <a:srgbClr val="000000">
                <a:alpha val="20000"/>
              </a:srgbClr>
            </a:outerShdw>
          </a:effectLst>
        </p:spPr>
      </p:pic>
      <p:sp>
        <p:nvSpPr>
          <p:cNvPr id="174" name="Google Shape;174;p9"/>
          <p:cNvSpPr txBox="1">
            <a:spLocks noGrp="1"/>
          </p:cNvSpPr>
          <p:nvPr>
            <p:ph type="title"/>
          </p:nvPr>
        </p:nvSpPr>
        <p:spPr>
          <a:xfrm>
            <a:off x="1088400" y="1270475"/>
            <a:ext cx="5446500" cy="31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000"/>
              <a:buFont typeface="Arial"/>
              <a:buNone/>
            </a:pPr>
            <a:r>
              <a:rPr lang="en-US" sz="5000" b="1" dirty="0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FOCUS 3</a:t>
            </a:r>
            <a:endParaRPr sz="5000" b="1" dirty="0">
              <a:solidFill>
                <a:srgbClr val="FFFF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153125"/>
              <a:buFont typeface="Arial"/>
              <a:buNone/>
            </a:pPr>
            <a:br>
              <a:rPr lang="en-US"/>
            </a:b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We strive to provide a place of solace to victims, becoming their first point of contact during danger. 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dison">
  <a:themeElements>
    <a:clrScheme name="Madison">
      <a:dk1>
        <a:srgbClr val="000000"/>
      </a:dk1>
      <a:lt1>
        <a:srgbClr val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a70ddf3-7ae2-4f83-a79d-2ff2ce2d43d4">
      <Terms xmlns="http://schemas.microsoft.com/office/infopath/2007/PartnerControls"/>
    </lcf76f155ced4ddcb4097134ff3c332f>
    <TaxCatchAll xmlns="85c53d28-9075-4da6-8db2-e3a4e618cbf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BEF15ECB417444E98503AADCDEF3261" ma:contentTypeVersion="12" ma:contentTypeDescription="Create a new document." ma:contentTypeScope="" ma:versionID="096096a03b4281b066f49472dfa6367f">
  <xsd:schema xmlns:xsd="http://www.w3.org/2001/XMLSchema" xmlns:xs="http://www.w3.org/2001/XMLSchema" xmlns:p="http://schemas.microsoft.com/office/2006/metadata/properties" xmlns:ns2="85c53d28-9075-4da6-8db2-e3a4e618cbfe" xmlns:ns3="1a70ddf3-7ae2-4f83-a79d-2ff2ce2d43d4" targetNamespace="http://schemas.microsoft.com/office/2006/metadata/properties" ma:root="true" ma:fieldsID="2274cf64ba24546f9bcf81028e45a739" ns2:_="" ns3:_="">
    <xsd:import namespace="85c53d28-9075-4da6-8db2-e3a4e618cbfe"/>
    <xsd:import namespace="1a70ddf3-7ae2-4f83-a79d-2ff2ce2d43d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53d28-9075-4da6-8db2-e3a4e618cbf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d7e1af24-f66f-427b-a17a-ee49c0c2cba6}" ma:internalName="TaxCatchAll" ma:showField="CatchAllData" ma:web="85c53d28-9075-4da6-8db2-e3a4e618cbf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70ddf3-7ae2-4f83-a79d-2ff2ce2d43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0d82563b-0873-4153-b60d-32ffd6f0d13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946C01F-4142-4E23-A790-CBC0A228B92E}">
  <ds:schemaRefs>
    <ds:schemaRef ds:uri="http://schemas.microsoft.com/office/2006/metadata/properties"/>
    <ds:schemaRef ds:uri="http://schemas.microsoft.com/office/infopath/2007/PartnerControls"/>
    <ds:schemaRef ds:uri="1a70ddf3-7ae2-4f83-a79d-2ff2ce2d43d4"/>
    <ds:schemaRef ds:uri="85c53d28-9075-4da6-8db2-e3a4e618cbfe"/>
  </ds:schemaRefs>
</ds:datastoreItem>
</file>

<file path=customXml/itemProps2.xml><?xml version="1.0" encoding="utf-8"?>
<ds:datastoreItem xmlns:ds="http://schemas.openxmlformats.org/officeDocument/2006/customXml" ds:itemID="{3395B2EB-C8C1-419F-949F-A995A3AACEA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F7FA28-1965-4317-B6A1-FE8F566AE4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c53d28-9075-4da6-8db2-e3a4e618cbfe"/>
    <ds:schemaRef ds:uri="1a70ddf3-7ae2-4f83-a79d-2ff2ce2d43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13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Madison</vt:lpstr>
      <vt:lpstr>PRESENT’S SAFE HAVEN </vt:lpstr>
      <vt:lpstr>Project Outline </vt:lpstr>
      <vt:lpstr>What is safe haven?</vt:lpstr>
      <vt:lpstr>Gender Equality     Reduced inequalities    Peace ,justice  and  strong institution  </vt:lpstr>
      <vt:lpstr>The Problem</vt:lpstr>
      <vt:lpstr>Vision and Mission </vt:lpstr>
      <vt:lpstr>PowerPoint Presentation</vt:lpstr>
      <vt:lpstr>Mandate</vt:lpstr>
      <vt:lpstr>FOCUS 3  We strive to provide a place of solace to victims, becoming their first point of contact during danger. </vt:lpstr>
      <vt:lpstr>Solution Model  What we want to achieve: </vt:lpstr>
      <vt:lpstr>PLATFORM’S LANDING PAGE</vt:lpstr>
      <vt:lpstr>TEAM MEMBERS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PRESENT’S SAFE HAVEN </dc:title>
  <dc:creator>Unknown User</dc:creator>
  <cp:revision>11</cp:revision>
  <dcterms:created xsi:type="dcterms:W3CDTF">2022-06-27T14:08:27Z</dcterms:created>
  <dcterms:modified xsi:type="dcterms:W3CDTF">2022-06-28T19:20:01Z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0x0101009BEF15ECB417444E98503AADCDEF3261</vt:lpwstr>
  </property>
  <property fmtid="{D5CDD505-2E9C-101B-9397-08002B2CF9AE}" pid="3" name="MediaServiceImageTags">
    <vt:lpwstr/>
  </property>
</Properties>
</file>

<file path=docProps/thumbnail.jpeg>
</file>